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68" r:id="rId4"/>
    <p:sldId id="271" r:id="rId5"/>
    <p:sldId id="257" r:id="rId6"/>
    <p:sldId id="258" r:id="rId7"/>
    <p:sldId id="263" r:id="rId8"/>
    <p:sldId id="259" r:id="rId9"/>
    <p:sldId id="260" r:id="rId10"/>
    <p:sldId id="261" r:id="rId11"/>
    <p:sldId id="269" r:id="rId12"/>
    <p:sldId id="267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78"/>
        <p:guide pos="3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60705"/>
            <a:ext cx="9144000" cy="77660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пошто оно так?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2305050"/>
            <a:ext cx="217932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749425"/>
            <a:ext cx="3502025" cy="3353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70" y="2299970"/>
            <a:ext cx="2252345" cy="2252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5420" y="205105"/>
            <a:ext cx="9281795" cy="802640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Дизайн документ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3" name="Picture 2" descr="qr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1227455"/>
            <a:ext cx="4641850" cy="4641850"/>
          </a:xfrm>
          <a:prstGeom prst="rect">
            <a:avLst/>
          </a:prstGeom>
        </p:spPr>
      </p:pic>
      <p:pic>
        <p:nvPicPr>
          <p:cNvPr id="5" name="Picture 4" descr="Фотка бекендера"/>
          <p:cNvPicPr>
            <a:picLocks noChangeAspect="1"/>
          </p:cNvPicPr>
          <p:nvPr/>
        </p:nvPicPr>
        <p:blipFill>
          <a:blip r:embed="rId2"/>
          <a:srcRect t="24384" b="19841"/>
          <a:stretch>
            <a:fillRect/>
          </a:stretch>
        </p:blipFill>
        <p:spPr>
          <a:xfrm>
            <a:off x="9084945" y="2109470"/>
            <a:ext cx="2661920" cy="263969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280785" y="4978400"/>
            <a:ext cx="5465445" cy="43878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Cantarell Extra Bold" charset="0"/>
                <a:cs typeface="Cantarell Extra Bold" charset="0"/>
              </a:rPr>
              <a:t>Веб дизайнеры</a:t>
            </a:r>
            <a:endParaRPr lang="en-US" altLang="zh-CN" sz="2800">
              <a:latin typeface="Cantarell Extra Bold" charset="0"/>
              <a:cs typeface="Cantarell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20" y="2114550"/>
            <a:ext cx="2593975" cy="2634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8445" y="265430"/>
            <a:ext cx="9135110" cy="70802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Цели и задачи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668020" y="1388110"/>
            <a:ext cx="11264265" cy="5123815"/>
          </a:xfrm>
          <a:prstGeom prst="rect">
            <a:avLst/>
          </a:prstGeom>
          <a:noFill/>
          <a:ln w="9525">
            <a:noFill/>
          </a:ln>
        </p:spPr>
        <p:txBody>
          <a:bodyPr vert="horz"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Цель презентации: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Продемонстрировать итоги курсовой работы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Задачи: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Рассказать о требованиях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Показать стек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Продемонстрировать дталогическую схему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Показать QR на дизайн документ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Ещё что-то, до сюда всё-равно читать никто не будет</a:t>
            </a:r>
            <a:endParaRPr lang="en-US" altLang="zh-CN" sz="2800">
              <a:latin typeface="Cantarell" charset="0"/>
              <a:cs typeface="Cantarel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8445" y="265430"/>
            <a:ext cx="9135110" cy="70802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Требования к проекту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668020" y="1388110"/>
            <a:ext cx="11264265" cy="5123815"/>
          </a:xfrm>
          <a:prstGeom prst="rect">
            <a:avLst/>
          </a:prstGeom>
          <a:noFill/>
          <a:ln w="9525">
            <a:noFill/>
          </a:ln>
        </p:spPr>
        <p:txBody>
          <a:bodyPr vert="horz"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Макрос учета времени наработки времени приборов КИПиА;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Макрос учета оставшегося ресурса до поверки;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Макрос расчета амортизации оборудования;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группам приборов;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местам установки;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характеристикам;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закрепленным лицам;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приборам находящимся на поверке.</a:t>
            </a:r>
            <a:endParaRPr lang="en-US" altLang="zh-CN" sz="2800">
              <a:latin typeface="Cantarell" charset="0"/>
              <a:cs typeface="Cantarel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Стек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7835" y="193040"/>
            <a:ext cx="9144000" cy="82105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Общие инструменты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860550"/>
            <a:ext cx="1215390" cy="104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20" y="1860550"/>
            <a:ext cx="2218055" cy="12306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20" y="3938270"/>
            <a:ext cx="1010920" cy="9880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3712210"/>
            <a:ext cx="1214120" cy="1214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610" y="2051685"/>
            <a:ext cx="1109980" cy="11004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870" y="2029460"/>
            <a:ext cx="1099820" cy="11226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615" y="4078605"/>
            <a:ext cx="1680845" cy="7080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365" y="2038350"/>
            <a:ext cx="112649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190" y="3825875"/>
            <a:ext cx="936625" cy="960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7835" y="193040"/>
            <a:ext cx="9144000" cy="82105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Бекенд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2357755"/>
            <a:ext cx="3101975" cy="1744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21005"/>
            <a:ext cx="1256665" cy="129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670" y="2492375"/>
            <a:ext cx="1838325" cy="1760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960" y="5028565"/>
            <a:ext cx="1386205" cy="1386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55" y="5436870"/>
            <a:ext cx="2435225" cy="977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9410" y="1134110"/>
            <a:ext cx="2983230" cy="14916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680" y="0"/>
            <a:ext cx="2230755" cy="2230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455" y="5080635"/>
            <a:ext cx="1334135" cy="13341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7875" y="1075055"/>
            <a:ext cx="1708150" cy="576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7235" y="1717040"/>
            <a:ext cx="1619250" cy="9105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430" y="3840480"/>
            <a:ext cx="1656080" cy="777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445" y="1471295"/>
            <a:ext cx="1162050" cy="1275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485" y="5016500"/>
            <a:ext cx="2806065" cy="14103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3820" y="2830195"/>
            <a:ext cx="2326005" cy="560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4680" y="3143250"/>
            <a:ext cx="2182495" cy="458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4485" y="2745740"/>
            <a:ext cx="1615440" cy="1615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445770"/>
            <a:ext cx="9144000" cy="78803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Фронтенд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225" y="2398395"/>
            <a:ext cx="1225550" cy="1225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4417695"/>
            <a:ext cx="1892300" cy="1640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20" y="2715895"/>
            <a:ext cx="2977515" cy="2977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" y="1550670"/>
            <a:ext cx="2608580" cy="2608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" y="4159250"/>
            <a:ext cx="2416810" cy="1812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Даталогическая модель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_diagram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295" y="0"/>
            <a:ext cx="1016698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0" y="5335905"/>
            <a:ext cx="1256665" cy="129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444500"/>
            <a:ext cx="1242060" cy="1189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0" y="247650"/>
            <a:ext cx="1386205" cy="1386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WPS Presentation</Application>
  <PresentationFormat>宽屏</PresentationFormat>
  <Paragraphs>40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Liberation Sans</vt:lpstr>
      <vt:lpstr>Montserrat SemiBold</vt:lpstr>
      <vt:lpstr>Microsoft YaHei</vt:lpstr>
      <vt:lpstr>Droid Sans Fallback</vt:lpstr>
      <vt:lpstr>Arial Unicode MS</vt:lpstr>
      <vt:lpstr>SimSun</vt:lpstr>
      <vt:lpstr>Cantarell Extra Bold</vt:lpstr>
      <vt:lpstr>OpenSymbol</vt:lpstr>
      <vt:lpstr>Caladea</vt:lpstr>
      <vt:lpstr>Cantarell</vt:lpstr>
      <vt:lpstr>Cantarell Light</vt:lpstr>
      <vt:lpstr>SimSun</vt:lpstr>
      <vt:lpstr>Default Design</vt:lpstr>
      <vt:lpstr>PowerPoint 演示文稿</vt:lpstr>
      <vt:lpstr>Требования</vt:lpstr>
      <vt:lpstr>Требования к проекту</vt:lpstr>
      <vt:lpstr>Стек</vt:lpstr>
      <vt:lpstr>Общие инструменты</vt:lpstr>
      <vt:lpstr>Бекенд</vt:lpstr>
      <vt:lpstr>Фронтенд</vt:lpstr>
      <vt:lpstr>Даталогическая модель</vt:lpstr>
      <vt:lpstr>PowerPoint 演示文稿</vt:lpstr>
      <vt:lpstr>Даталогическая модель</vt:lpstr>
      <vt:lpstr>Дизайн документ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niatomi</cp:lastModifiedBy>
  <cp:revision>16</cp:revision>
  <dcterms:created xsi:type="dcterms:W3CDTF">2023-06-01T18:54:27Z</dcterms:created>
  <dcterms:modified xsi:type="dcterms:W3CDTF">2023-06-01T18:54:27Z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1033-11.1.0.11698</vt:lpwstr>
  </property>
  <property fmtid="{D5CDD505-2E9C-101B-9397-08002B2CF9AE}" pid="3" name="ICV">
    <vt:lpwstr/>
  </property>
</Properties>
</file>